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81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elkom,+ELKOM+VOL.+15.+NO.2+DESEMBER+2022+(Muhammad+Ifan+Rifani+Ihsan)+403-411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Analisis Penyakit Jantung Menggunakan </a:t>
            </a: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Naïve Bayes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Penelitian ini menganalisis penyakit jantung menggunakan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Naïve Bayes untuk menentukan apakah seseorang dengan penyakit jantung juga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mengalami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stroke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Penelitian ini menggunakan dataset dari *Kaggle Open Datasets* yang terdiri dari 303 data pasien penyakit jantung, dengan 14 atribut.</a:t>
            </a:r>
            <a:endParaRPr lang="en-US" sz="1750" dirty="0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1435FDCA-3784-1334-E1AC-6F47FE968328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8791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CEC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Nama Kelompok : Orang Sehat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Septian </a:t>
            </a:r>
            <a:r>
              <a:rPr lang="en-US" sz="1750" dirty="0" err="1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Farisi</a:t>
            </a: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(22572001)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Arya Perdana </a:t>
            </a:r>
            <a:r>
              <a:rPr lang="en-US" sz="1750" dirty="0" err="1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Irawan</a:t>
            </a: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(22570010)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Muhammad Adika Zahran (</a:t>
            </a:r>
            <a:r>
              <a:rPr lang="id-ID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22570009</a:t>
            </a: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Muhamad Firli (</a:t>
            </a:r>
            <a:r>
              <a:rPr lang="id-ID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22570004</a:t>
            </a: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Muhammad Afi Al-Hanif (</a:t>
            </a:r>
            <a:r>
              <a:rPr lang="id-ID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22570005</a:t>
            </a:r>
            <a:r>
              <a:rPr lang="en-US" sz="1750" dirty="0">
                <a:solidFill>
                  <a:srgbClr val="FCEC99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</a:t>
            </a:r>
            <a:endParaRPr lang="en-US" sz="1750" dirty="0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CC14E3D1-4F86-79BF-E1C9-D1A6FB791A46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Latar Belakang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5301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Penyakit Jantung: Pembunuh Utama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Penyakit jantung merupakan pembunuh utama di dunia, membunuh hampir 2 juta orang Amerika setiap tahun. Di Indonesia, penyakit jantung menjadi penyebab kematian nomor dua setelah stroke.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974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Pentingnya Diagnosis Tepat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Diagnosis yang tepat dan akurat sangat penting dalam penanganan penyakit jantung. Metode penambangan data dapat membantu mengekstraksi informasi dan memprediksi penyakit di masa depan.</a:t>
            </a:r>
            <a:endParaRPr lang="en-US" sz="1750" dirty="0"/>
          </a:p>
        </p:txBody>
      </p:sp>
      <p:sp>
        <p:nvSpPr>
          <p:cNvPr id="7" name="Persegi Panjang 6">
            <a:extLst>
              <a:ext uri="{FF2B5EF4-FFF2-40B4-BE49-F238E27FC236}">
                <a16:creationId xmlns:a16="http://schemas.microsoft.com/office/drawing/2014/main" id="{286CC4E8-2A37-DA8C-B1E2-5AC3BE59D30C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33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Metode Penelitian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2244"/>
            <a:ext cx="3664863" cy="3853934"/>
          </a:xfrm>
          <a:prstGeom prst="roundRect">
            <a:avLst>
              <a:gd name="adj" fmla="val 25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37096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Dataset yang digunakan dalam penelitian ini terdiri dari 303 data pasien penyakit jantung, dengan 14 atribut seperti usia, jenis kelamin, tekanan darah, dan kolesterol.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12244"/>
            <a:ext cx="3664863" cy="3853934"/>
          </a:xfrm>
          <a:prstGeom prst="roundRect">
            <a:avLst>
              <a:gd name="adj" fmla="val 25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4667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Naïïve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Bayes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91426"/>
            <a:ext cx="31959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Naïve Bayes merupakan pengklasifikasi probabilistik yang memperkirakan probabilitas dengan menjumlahkan frekuensi dan kombinasi nilai dari kumpulan data tertentu.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9455" y="617815"/>
            <a:ext cx="7531418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Tahapan </a:t>
            </a:r>
            <a:r>
              <a:rPr lang="en-US" sz="35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</a:t>
            </a: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Naïve Bayes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9369" y="1454467"/>
            <a:ext cx="22860" cy="6157317"/>
          </a:xfrm>
          <a:prstGeom prst="roundRect">
            <a:avLst>
              <a:gd name="adj" fmla="val 332374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571417" y="1849993"/>
            <a:ext cx="633055" cy="22860"/>
          </a:xfrm>
          <a:prstGeom prst="roundRect">
            <a:avLst>
              <a:gd name="adj" fmla="val 332374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187321" y="1657945"/>
            <a:ext cx="406956" cy="40695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1745" y="1725692"/>
            <a:ext cx="97988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385685" y="1635323"/>
            <a:ext cx="298882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Menghitung Jumlah Kelas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385685" y="2026325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Langkah pertama adalah menghitung jumlah kelas atau label, yaitu jumlah data pasien yang mengalami stroke dan yang tidak.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71417" y="3362206"/>
            <a:ext cx="633055" cy="22860"/>
          </a:xfrm>
          <a:prstGeom prst="roundRect">
            <a:avLst>
              <a:gd name="adj" fmla="val 332374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187321" y="3170158"/>
            <a:ext cx="406956" cy="40695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3646" y="3237905"/>
            <a:ext cx="154186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85685" y="3147536"/>
            <a:ext cx="415694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Menghitung Jumlah Kasus Per Kelas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385685" y="3538538"/>
            <a:ext cx="6611660" cy="86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Langkah kedua adalah menghitung jumlah kasus per kelas, yaitu menghitung jumlah data yang memiliki nilai tertentu untuk setiap atribut, dipisahkan berdasarkan kelas stroke dan non-stroke.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71417" y="5163741"/>
            <a:ext cx="633055" cy="22860"/>
          </a:xfrm>
          <a:prstGeom prst="roundRect">
            <a:avLst>
              <a:gd name="adj" fmla="val 332374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7321" y="4971693"/>
            <a:ext cx="406956" cy="40695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4242" y="5039439"/>
            <a:ext cx="153114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385685" y="4949071"/>
            <a:ext cx="3820001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Mengalikan Semua Variabel Kelas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385685" y="5340072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Langkah ketiga adalah mengalikan semua variabel kelas dengan prior kelas, yaitu probabilitas awal dari setiap kelas.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71417" y="6675953"/>
            <a:ext cx="633055" cy="22860"/>
          </a:xfrm>
          <a:prstGeom prst="roundRect">
            <a:avLst>
              <a:gd name="adj" fmla="val 332374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7321" y="6483906"/>
            <a:ext cx="406956" cy="406956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1026" y="6551652"/>
            <a:ext cx="179427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385685" y="6461284"/>
            <a:ext cx="3680341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Membandingkan Hasil Per Kelas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385685" y="6852285"/>
            <a:ext cx="661166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Langkah terakhir adalah membandingkan hasil per kelas untuk menentukan kelas yang paling mungkin, yaitu apakah pasien tersebut mengalami stroke atau tidak.</a:t>
            </a:r>
            <a:endParaRPr lang="en-US" sz="1400" dirty="0"/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2122524D-2F3A-63E3-DBAC-EBDACE49A8CF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5233"/>
            <a:ext cx="6549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Hasil dan Pembahasan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752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05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Akurasi Prediksi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49735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Dengan *splitting data* menggunakan 80:20, algoritma *Naïve Bayes* mencapai tingkat akurasi prediksi sebesar 83% untuk kasus prediksi penyakit jantung.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02752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059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Akurasi Prediksi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549735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Dengan *splitting data* menggunakan 70:30, algoritma *Naïve Bayes* mencapai tingkat akurasi prediksi sebesar 82% untuk kasus prediksi penyakit jantung.</a:t>
            </a:r>
            <a:endParaRPr lang="en-US" sz="1750" dirty="0"/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E7201818-1026-8D8E-078C-FE109F96E29B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Akurasi Tinggi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*Naïve Bayes* menunjukkan akurasi yang tinggi dalam memprediksi penyakit jantung, dengan tingkat akurasi 83% untuk *splitting data* 80:20 dan 82% untuk *splitting data* 70:30.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Potensi Aplikasi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Hasil penelitian ini menunjukkan potensi algoritma *Naïve Bayes* dalam membantu diagnosis penyakit jantung dan dapat menjadi acuan untuk perbandingan algoritma *machine learning* lainnya.</a:t>
            </a:r>
            <a:endParaRPr lang="en-US" sz="1750" dirty="0"/>
          </a:p>
        </p:txBody>
      </p:sp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67232FC-9B46-B9BE-209A-C1240E9778C6}"/>
              </a:ext>
            </a:extLst>
          </p:cNvPr>
          <p:cNvSpPr/>
          <p:nvPr/>
        </p:nvSpPr>
        <p:spPr>
          <a:xfrm>
            <a:off x="12890500" y="7734300"/>
            <a:ext cx="1638300" cy="362903"/>
          </a:xfrm>
          <a:prstGeom prst="rect">
            <a:avLst/>
          </a:prstGeom>
          <a:solidFill>
            <a:srgbClr val="0D0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95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Rekomendasi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084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02248"/>
            <a:ext cx="3507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Pengembangan Dataset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92667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Pengembangan dataset dengan jumlah data yang lebih besar dan atribut yang lebih lengkap dapat meningkatkan akurasi prediksi.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9084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702248"/>
            <a:ext cx="3538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id-ID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Refrensi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192667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id-ID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1. Jurnal : </a:t>
            </a:r>
            <a:r>
              <a:rPr lang="id-ID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6" action="ppaction://hlinkfile"/>
              </a:rPr>
              <a:t>Sistem Pakar Diagnosa Penyakit Gigi</a:t>
            </a:r>
            <a:br>
              <a:rPr lang="id-ID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r>
              <a:rPr lang="id-ID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2. </a:t>
            </a:r>
            <a:r>
              <a:rPr lang="id-ID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Dataset</a:t>
            </a:r>
            <a:r>
              <a:rPr lang="id-ID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</a:t>
            </a:r>
            <a:r>
              <a:rPr lang="id-ID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Kaggle</a:t>
            </a:r>
            <a:endParaRPr lang="en-US" sz="1750"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55B886CF-1ED8-CC2C-E084-4CC80424B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296" y="926963"/>
            <a:ext cx="5615104" cy="6901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 dir="vert"/>
      </p:transition>
    </mc:Choice>
    <mc:Fallback>
      <p:transition spd="slow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Terima Kasih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Terima kasih atas perhatian dan waktu yang telah diberikan. Semoga presentasi ini bermanfaat dan dapat memberikan wawasan baru tentang analisis penyakit jantung menggunakan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Naïve Bayes.</a:t>
            </a:r>
            <a:endParaRPr lang="id-ID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id-ID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id-ID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Selanjutnya penjelasan program....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 dir="vert"/>
      </p:transition>
    </mc:Choice>
    <mc:Fallback>
      <p:transition spd="slow">
        <p:randomBar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528</Words>
  <Application>Microsoft Office PowerPoint</Application>
  <PresentationFormat>Kustom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3" baseType="lpstr">
      <vt:lpstr>Arial</vt:lpstr>
      <vt:lpstr>Montserrat</vt:lpstr>
      <vt:lpstr>Heebo Light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 Firli</cp:lastModifiedBy>
  <cp:revision>7</cp:revision>
  <dcterms:created xsi:type="dcterms:W3CDTF">2024-12-19T17:22:54Z</dcterms:created>
  <dcterms:modified xsi:type="dcterms:W3CDTF">2025-01-06T15:59:51Z</dcterms:modified>
</cp:coreProperties>
</file>